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CF9A1-2D09-495E-A6CB-040410516829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2A2F6-FD67-4A58-A150-FD22F1540F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8253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755F0-6F95-4DF8-858D-597F51E1D6F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/>
              <a:t>2019/11/9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7396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6F8633D-3D3A-4FFD-959C-0106AF06F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F9571E53-B919-420E-AEB5-653F26459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5CA4DC7-4E47-44B4-8845-0DA8D4BDC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7A79A95-83D6-4435-BD32-4FF2DB0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34A7478-6F47-445A-AF7B-DBB73AC3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234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85D68AD-2CD4-48A6-84C3-5A3BEFC76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B01FF7E5-1430-40EB-B5F8-710F460B2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99C208B-744A-4C16-9C5E-717EA9AB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AEA859A-5DCF-4734-9A66-F3C1A5CA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D8FB58D-E072-49E2-9BCB-14A709EA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410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A86B69BB-35C1-4A8D-BC57-74D083397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CE6221B9-DAF3-4D5A-863B-8FAF10FFD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C71CFC4-7488-418B-B6DB-AA2B2297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01E735B-5AE7-4DBE-9921-59A0D5B9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4526714-AF25-4CAF-915F-29E5B63D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666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39242F6-BC3A-4A18-9F60-47F24F724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48BE6B6-6A49-43B7-A20D-03C7B9C6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8BC567A-B4DE-4E9E-A5A3-AD6BA5F3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508FA8F-61F6-4BD1-BCE8-E8992477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62220D2-CF91-41D0-BF17-688C99FC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5147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BFF9A48-9CE6-4771-B534-080D0B749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19252B6B-3000-48F0-9F1D-941F90B7B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40C9BDA-8C30-4DDE-AEE3-1EE7C249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B504F4C-AA00-469F-8215-CC7613F0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D5C045C-4EC2-4832-BEFD-33639B5C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2551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5648568-AD29-4414-B7C9-B07B25DB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31DDEF6-69A6-49F9-955E-D7D001CF2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C2D5E93-0EF4-4CEE-A457-7343B0B93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C97A2A2-7D95-4966-A166-64FDDC129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41A1AEF8-33BB-483C-8228-06420B1A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2BD6D6D-A22E-486D-BB2D-A93DF1A69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2717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AC9A392-4451-42C4-8B8A-60A2E7CF2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8B97D9E6-DC95-4056-B4B7-678FE599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D09B56A-98B1-4791-BCB3-9C64898D5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691F2EE3-8AEA-49D5-9B01-3474141BF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4269F6F5-4D30-46BC-8F00-DA3D8C700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1E534530-DD54-4902-91B8-E8D6354F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AD1B4449-7A94-4E95-867E-6633A589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7AE3A021-F707-46FB-BA89-2A1000F0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3575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319BDDE-7181-4A98-81B7-C7687876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A4B48590-D5A5-4DA6-B05A-3200F33A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7B0134F4-16E4-467D-8B31-CD4A5641F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B1F4C740-565C-446F-9918-CC81449A5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3600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D94C81C0-2199-45EA-BBC3-CC190F14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647B869F-3F82-4F1B-9E1E-3D75BF2E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52DD52AF-B0F7-4B78-84AE-369A63D2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69319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AB7E3B7-EF03-4B7D-AFD1-3C85EF3B8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FD67E29-440E-4DE1-8D41-5DA49CBEF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9CE7E76-D677-478C-BCE6-DD003B593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3531276-8444-4C25-B7B5-B8D114FEC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29CD1513-55A7-4E04-B4BC-7C8A4F35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6E983AB-1E14-4623-9624-60E6D8F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411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1DEA8AA-0D8C-46F1-AB13-9B4E07FD1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606D6D98-5689-4E8C-B9CF-4DAD80B23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4848729-1502-478C-BC01-38E496E68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ACB485BE-0093-442F-A40A-571B63F3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5E88D2E-E1AF-45DB-AE9A-C53471F1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583EE829-D5F5-47BE-82E1-70345945C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2647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4D6C3EF4-5FCE-40C9-8BDC-301108733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1170BC5-1637-4D33-B002-22B857005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020839E-65C3-478F-BEC8-188BCD748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2ABB-DBCF-4A4C-9ACF-A695FB4246E7}" type="datetimeFigureOut">
              <a:rPr kumimoji="1" lang="ja-JP" altLang="en-US" smtClean="0"/>
              <a:pPr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04DC859-4877-49E0-8A14-7A2C96058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AA8F107-EE5B-4D94-90D4-248B8C49A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ABAB-0AE6-42D7-8F7C-1CC7AD007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2597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E3237122-4B55-4B81-A5F4-2B59A9F46F32}" type="slidenum">
              <a:rPr lang="ja-JP" altLang="en-US" sz="1400"/>
              <a:pPr eaLnBrk="1" hangingPunct="1"/>
              <a:t>1</a:t>
            </a:fld>
            <a:endParaRPr lang="en-US" altLang="ja-JP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24125" y="357188"/>
            <a:ext cx="7416800" cy="3576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800" b="1" dirty="0">
                <a:solidFill>
                  <a:srgbClr val="006600"/>
                </a:solidFill>
              </a:rPr>
              <a:t/>
            </a:r>
            <a:br>
              <a:rPr lang="en-US" altLang="ja-JP" sz="4800" b="1" dirty="0">
                <a:solidFill>
                  <a:srgbClr val="006600"/>
                </a:solidFill>
              </a:rPr>
            </a:br>
            <a:r>
              <a:rPr lang="en-US" altLang="ja-JP" sz="4800" b="1" dirty="0">
                <a:solidFill>
                  <a:srgbClr val="006600"/>
                </a:solidFill>
              </a:rPr>
              <a:t/>
            </a:r>
            <a:br>
              <a:rPr lang="en-US" altLang="ja-JP" sz="4800" b="1" dirty="0">
                <a:solidFill>
                  <a:srgbClr val="006600"/>
                </a:solidFill>
              </a:rPr>
            </a:br>
            <a:r>
              <a:rPr lang="ja-JP" altLang="en-US" b="1" dirty="0">
                <a:solidFill>
                  <a:srgbClr val="006600"/>
                </a:solidFill>
              </a:rPr>
              <a:t>安全を安心につなげる</a:t>
            </a:r>
            <a:r>
              <a:rPr lang="en-US" altLang="ja-JP" b="1" dirty="0">
                <a:solidFill>
                  <a:srgbClr val="006600"/>
                </a:solidFill>
              </a:rPr>
              <a:t/>
            </a:r>
            <a:br>
              <a:rPr lang="en-US" altLang="ja-JP" b="1" dirty="0">
                <a:solidFill>
                  <a:srgbClr val="006600"/>
                </a:solidFill>
              </a:rPr>
            </a:br>
            <a:r>
              <a:rPr lang="ja-JP" altLang="en-US" b="1" dirty="0">
                <a:solidFill>
                  <a:srgbClr val="006600"/>
                </a:solidFill>
              </a:rPr>
              <a:t>リスクコミュニケーションの在り方</a:t>
            </a:r>
            <a:r>
              <a:rPr lang="en-US" altLang="ja-JP" sz="4800" b="1" dirty="0">
                <a:solidFill>
                  <a:srgbClr val="006600"/>
                </a:solidFill>
              </a:rPr>
              <a:t/>
            </a:r>
            <a:br>
              <a:rPr lang="en-US" altLang="ja-JP" sz="4800" b="1" dirty="0">
                <a:solidFill>
                  <a:srgbClr val="006600"/>
                </a:solidFill>
              </a:rPr>
            </a:br>
            <a:r>
              <a:rPr lang="ja-JP" altLang="en-US" sz="4800" b="1" dirty="0">
                <a:solidFill>
                  <a:srgbClr val="006600"/>
                </a:solidFill>
              </a:rPr>
              <a:t>　　　　</a:t>
            </a:r>
            <a:r>
              <a:rPr lang="en-US" altLang="ja-JP" sz="4000" b="1" dirty="0">
                <a:solidFill>
                  <a:srgbClr val="006600"/>
                </a:solidFill>
              </a:rPr>
              <a:t/>
            </a:r>
            <a:br>
              <a:rPr lang="en-US" altLang="ja-JP" sz="4000" b="1" dirty="0">
                <a:solidFill>
                  <a:srgbClr val="006600"/>
                </a:solidFill>
              </a:rPr>
            </a:br>
            <a:r>
              <a:rPr lang="ja-JP" altLang="en-US" sz="3600" b="1" dirty="0">
                <a:solidFill>
                  <a:srgbClr val="006600"/>
                </a:solidFill>
              </a:rPr>
              <a:t>　　　　　　　　　</a:t>
            </a:r>
            <a:endParaRPr lang="en-US" altLang="ja-JP" sz="3600" b="1" dirty="0">
              <a:solidFill>
                <a:srgbClr val="006600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35414" y="3933825"/>
            <a:ext cx="5648325" cy="1752600"/>
          </a:xfrm>
        </p:spPr>
        <p:txBody>
          <a:bodyPr>
            <a:normAutofit fontScale="25000" lnSpcReduction="20000"/>
          </a:bodyPr>
          <a:lstStyle/>
          <a:p>
            <a:pPr algn="l" eaLnBrk="1" hangingPunct="1">
              <a:lnSpc>
                <a:spcPct val="80000"/>
              </a:lnSpc>
            </a:pPr>
            <a:r>
              <a:rPr lang="ja-JP" altLang="en-US" b="1" dirty="0">
                <a:solidFill>
                  <a:srgbClr val="000066"/>
                </a:solidFill>
              </a:rPr>
              <a:t>　　</a:t>
            </a:r>
            <a:endParaRPr lang="en-US" altLang="ja-JP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9600" b="1" dirty="0">
                <a:solidFill>
                  <a:srgbClr val="000066"/>
                </a:solidFill>
              </a:rPr>
              <a:t>秋草学園短期大学　学長</a:t>
            </a:r>
            <a:endParaRPr lang="en-US" altLang="ja-JP" sz="96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en-US" altLang="ja-JP" sz="96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8000" b="1" dirty="0">
                <a:solidFill>
                  <a:srgbClr val="000066"/>
                </a:solidFill>
              </a:rPr>
              <a:t>（明治大学評議員、　明治大学校友会　会長）</a:t>
            </a:r>
            <a:endParaRPr lang="ja-JP" altLang="en-US" sz="48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2800" b="1" dirty="0">
                <a:solidFill>
                  <a:srgbClr val="000066"/>
                </a:solidFill>
              </a:rPr>
              <a:t>　　　　　　　　　　　　</a:t>
            </a:r>
            <a:endParaRPr lang="en-US" altLang="ja-JP" sz="28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2800" b="1" dirty="0">
                <a:solidFill>
                  <a:srgbClr val="000066"/>
                </a:solidFill>
              </a:rPr>
              <a:t>　　　　　　　　　　　　　　　　　　　　　　　　　　　　　</a:t>
            </a:r>
            <a:endParaRPr lang="en-US" altLang="ja-JP" sz="28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2800" b="1" dirty="0">
                <a:solidFill>
                  <a:srgbClr val="000066"/>
                </a:solidFill>
              </a:rPr>
              <a:t>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9600" b="1" dirty="0">
                <a:solidFill>
                  <a:srgbClr val="000066"/>
                </a:solidFill>
              </a:rPr>
              <a:t>北野　大</a:t>
            </a:r>
            <a:r>
              <a:rPr lang="ja-JP" altLang="en-US" sz="7000" b="1" dirty="0">
                <a:solidFill>
                  <a:srgbClr val="000066"/>
                </a:solidFill>
              </a:rPr>
              <a:t>　</a:t>
            </a:r>
            <a:endParaRPr lang="en-US" altLang="ja-JP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b="1" dirty="0">
                <a:solidFill>
                  <a:srgbClr val="000066"/>
                </a:solidFill>
              </a:rPr>
              <a:t>　　　　　　　　　　　　　　　　　　　　</a:t>
            </a:r>
            <a:endParaRPr lang="en-US" altLang="ja-JP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b="1" dirty="0">
                <a:solidFill>
                  <a:srgbClr val="000066"/>
                </a:solidFill>
              </a:rPr>
              <a:t>　　　　　　　　　　　　　　　　　　　　　　　　　　　　　　　　　　　　　　　　　　</a:t>
            </a:r>
            <a:r>
              <a:rPr lang="ja-JP" altLang="en-US" sz="3400" b="1" dirty="0">
                <a:solidFill>
                  <a:srgbClr val="000066"/>
                </a:solidFill>
              </a:rPr>
              <a:t>　　　　　　　　　　　　　　　　　　</a:t>
            </a:r>
            <a:endParaRPr lang="en-US" altLang="ja-JP" sz="34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3400" b="1" dirty="0">
                <a:solidFill>
                  <a:srgbClr val="000066"/>
                </a:solidFill>
              </a:rPr>
              <a:t>　　　　　　　　　　　　　　　　　　　　　　　　　　　　　　　　　　　　　　　　　　　　</a:t>
            </a:r>
            <a:r>
              <a:rPr lang="ja-JP" altLang="en-US" sz="4000" b="1" dirty="0">
                <a:solidFill>
                  <a:srgbClr val="000066"/>
                </a:solidFill>
              </a:rPr>
              <a:t>　</a:t>
            </a:r>
            <a:r>
              <a:rPr lang="ja-JP" altLang="en-US" sz="6400" b="1" dirty="0">
                <a:solidFill>
                  <a:srgbClr val="000066"/>
                </a:solidFill>
              </a:rPr>
              <a:t>（２０１９年１１月９日）</a:t>
            </a:r>
            <a:endParaRPr lang="en-US" altLang="ja-JP" sz="64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ja-JP" altLang="en-US" sz="5500" b="1" dirty="0">
              <a:solidFill>
                <a:srgbClr val="00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ja-JP" altLang="en-US" sz="3700" b="1" dirty="0">
                <a:solidFill>
                  <a:srgbClr val="000066"/>
                </a:solidFill>
              </a:rPr>
              <a:t>　　　　　　　　　　　　　　　　　　　　　　</a:t>
            </a:r>
          </a:p>
          <a:p>
            <a:pPr algn="l" eaLnBrk="1" hangingPunct="1">
              <a:lnSpc>
                <a:spcPct val="80000"/>
              </a:lnSpc>
            </a:pPr>
            <a:endParaRPr lang="ja-JP" altLang="en-US" sz="18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50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 安全を安心につなげる リスクコミュニケーションの在り方 　　　　 　　　　　　　　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安全を安心につなげる リスクコミュニケーションの在り方</dc:title>
  <dc:creator>忠雄 吉川</dc:creator>
  <cp:lastModifiedBy>Kawai</cp:lastModifiedBy>
  <cp:revision>1</cp:revision>
  <dcterms:created xsi:type="dcterms:W3CDTF">2019-11-23T08:03:12Z</dcterms:created>
  <dcterms:modified xsi:type="dcterms:W3CDTF">2019-11-23T11:23:59Z</dcterms:modified>
</cp:coreProperties>
</file>